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7060" autoAdjust="0"/>
  </p:normalViewPr>
  <p:slideViewPr>
    <p:cSldViewPr snapToGrid="0">
      <p:cViewPr varScale="1">
        <p:scale>
          <a:sx n="20" d="100"/>
          <a:sy n="20" d="100"/>
        </p:scale>
        <p:origin x="23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CE2C51-BB9C-4D20-A951-3CB167489B26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977446-E1E9-43CF-97ED-C3380D3636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2252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1 - Clique em INSERIR – IMAGENS (escolha sua imagem no seu computador e clique em INSERIR)</a:t>
            </a:r>
          </a:p>
          <a:p>
            <a:r>
              <a:rPr lang="pt-BR" dirty="0"/>
              <a:t>2 – Posicione a sua foto na parte superior do card e clique em FORMATO DA IMAGEM – RECUAR (para enviar para trás do card)</a:t>
            </a:r>
          </a:p>
          <a:p>
            <a:r>
              <a:rPr lang="pt-BR" dirty="0"/>
              <a:t>3 – Selecione ARQUIVO – SALVAR COMO e mude o </a:t>
            </a:r>
            <a:r>
              <a:rPr lang="pt-BR"/>
              <a:t>formato para JPG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977446-E1E9-43CF-97ED-C3380D3636C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0151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EDE7-8BE1-4221-A646-CBFC5B5BF568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5F6AC-D267-42EA-906B-21C5442B04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2364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EDE7-8BE1-4221-A646-CBFC5B5BF568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5F6AC-D267-42EA-906B-21C5442B04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7754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EDE7-8BE1-4221-A646-CBFC5B5BF568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5F6AC-D267-42EA-906B-21C5442B04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635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EDE7-8BE1-4221-A646-CBFC5B5BF568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5F6AC-D267-42EA-906B-21C5442B04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3900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EDE7-8BE1-4221-A646-CBFC5B5BF568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5F6AC-D267-42EA-906B-21C5442B04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896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EDE7-8BE1-4221-A646-CBFC5B5BF568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5F6AC-D267-42EA-906B-21C5442B04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4030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EDE7-8BE1-4221-A646-CBFC5B5BF568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5F6AC-D267-42EA-906B-21C5442B04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8172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EDE7-8BE1-4221-A646-CBFC5B5BF568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5F6AC-D267-42EA-906B-21C5442B04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0838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EDE7-8BE1-4221-A646-CBFC5B5BF568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5F6AC-D267-42EA-906B-21C5442B04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7775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EDE7-8BE1-4221-A646-CBFC5B5BF568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5F6AC-D267-42EA-906B-21C5442B04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7383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EDE7-8BE1-4221-A646-CBFC5B5BF568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5F6AC-D267-42EA-906B-21C5442B04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7146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D5EDE7-8BE1-4221-A646-CBFC5B5BF568}" type="datetimeFigureOut">
              <a:rPr lang="pt-BR" smtClean="0"/>
              <a:t>12/09/2025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E5F6AC-D267-42EA-906B-21C5442B04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1962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6464204B-0526-6DCC-882F-A869CC9C0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2"/>
            <a:ext cx="13716000" cy="1714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9928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60</Words>
  <Application>Microsoft Office PowerPoint</Application>
  <PresentationFormat>Personalizar</PresentationFormat>
  <Paragraphs>4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Carlos Henrique do Amaral Nunes</dc:creator>
  <cp:lastModifiedBy>Carlos Henrique do Amaral Nunes</cp:lastModifiedBy>
  <cp:revision>1</cp:revision>
  <dcterms:created xsi:type="dcterms:W3CDTF">2025-09-12T14:08:05Z</dcterms:created>
  <dcterms:modified xsi:type="dcterms:W3CDTF">2025-09-12T14:16:13Z</dcterms:modified>
</cp:coreProperties>
</file>