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F4F"/>
    <a:srgbClr val="541028"/>
    <a:srgbClr val="F8A92C"/>
    <a:srgbClr val="F7A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0ED4A-AE08-4FD6-81B1-BA0A85024FF7}" v="2" dt="2023-04-28T00:14:00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el Rodrigues" userId="a306673abf6e4c49" providerId="LiveId" clId="{3BF0ED4A-AE08-4FD6-81B1-BA0A85024FF7}"/>
    <pc:docChg chg="custSel modSld">
      <pc:chgData name="Raphael Rodrigues" userId="a306673abf6e4c49" providerId="LiveId" clId="{3BF0ED4A-AE08-4FD6-81B1-BA0A85024FF7}" dt="2023-04-28T00:14:00.437" v="3"/>
      <pc:docMkLst>
        <pc:docMk/>
      </pc:docMkLst>
      <pc:sldChg chg="addSp delSp modSp mod">
        <pc:chgData name="Raphael Rodrigues" userId="a306673abf6e4c49" providerId="LiveId" clId="{3BF0ED4A-AE08-4FD6-81B1-BA0A85024FF7}" dt="2023-04-28T00:14:00.437" v="3"/>
        <pc:sldMkLst>
          <pc:docMk/>
          <pc:sldMk cId="1456685659" sldId="257"/>
        </pc:sldMkLst>
        <pc:picChg chg="add mod">
          <ac:chgData name="Raphael Rodrigues" userId="a306673abf6e4c49" providerId="LiveId" clId="{3BF0ED4A-AE08-4FD6-81B1-BA0A85024FF7}" dt="2023-04-28T00:14:00.437" v="3"/>
          <ac:picMkLst>
            <pc:docMk/>
            <pc:sldMk cId="1456685659" sldId="257"/>
            <ac:picMk id="2" creationId="{3F26084D-2B6A-19B8-554C-762E75DC1665}"/>
          </ac:picMkLst>
        </pc:picChg>
        <pc:picChg chg="del">
          <ac:chgData name="Raphael Rodrigues" userId="a306673abf6e4c49" providerId="LiveId" clId="{3BF0ED4A-AE08-4FD6-81B1-BA0A85024FF7}" dt="2023-04-28T00:14:00.112" v="2" actId="478"/>
          <ac:picMkLst>
            <pc:docMk/>
            <pc:sldMk cId="1456685659" sldId="257"/>
            <ac:picMk id="12" creationId="{7EB86DE4-85E9-8CAC-A9EA-FA80FCA6CD55}"/>
          </ac:picMkLst>
        </pc:picChg>
      </pc:sldChg>
      <pc:sldChg chg="addSp delSp modSp mod">
        <pc:chgData name="Raphael Rodrigues" userId="a306673abf6e4c49" providerId="LiveId" clId="{3BF0ED4A-AE08-4FD6-81B1-BA0A85024FF7}" dt="2023-04-28T00:13:57.622" v="1"/>
        <pc:sldMkLst>
          <pc:docMk/>
          <pc:sldMk cId="2905174239" sldId="258"/>
        </pc:sldMkLst>
        <pc:picChg chg="add mod">
          <ac:chgData name="Raphael Rodrigues" userId="a306673abf6e4c49" providerId="LiveId" clId="{3BF0ED4A-AE08-4FD6-81B1-BA0A85024FF7}" dt="2023-04-28T00:13:57.622" v="1"/>
          <ac:picMkLst>
            <pc:docMk/>
            <pc:sldMk cId="2905174239" sldId="258"/>
            <ac:picMk id="3" creationId="{23AFA22E-1D7C-DA27-C8B1-C55F925D72DB}"/>
          </ac:picMkLst>
        </pc:picChg>
        <pc:picChg chg="del">
          <ac:chgData name="Raphael Rodrigues" userId="a306673abf6e4c49" providerId="LiveId" clId="{3BF0ED4A-AE08-4FD6-81B1-BA0A85024FF7}" dt="2023-04-28T00:13:57.146" v="0" actId="478"/>
          <ac:picMkLst>
            <pc:docMk/>
            <pc:sldMk cId="2905174239" sldId="258"/>
            <ac:picMk id="5" creationId="{DE7E60EB-34A1-3E68-B05F-3BE7B4BC49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A3091-F765-D712-3259-C70858B5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C22756-F8A0-325F-2856-646BB592B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C0D391-C576-0935-F21A-46E4EC4B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1C1E75-E1C2-35F4-7AD6-F704E742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ACC696-96E5-B10A-126E-AB29E117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42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B2F92-F116-4726-F486-5DF4F165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584B1C-ADDF-0B4B-E9D8-C03B711FE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4A3407-6666-9D3E-6817-5CE5176E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30561-05E5-7669-EA38-FC759ACD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4298E0-708A-3775-CD52-2864C536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83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209F0-D849-5B8D-FCCB-7D524FF90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FE5F4F-9177-DB47-F156-A94E8A234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935E75-36E2-6126-F2B2-D7B23F70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E9F463-C236-26B5-59D0-37EE2746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29B04A-B70E-9361-51F1-3211DAE7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97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972D0-8DE7-498A-CC56-BBDD1DEB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C9B038-9CEB-9F8C-D022-D504CCB3E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EE6339-730C-5A1A-2542-5AB1CA52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88D454-CC66-D650-D0B0-AFB28087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2E9592-78FF-E133-DF2F-EF7FF20F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22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A1C95-C8C4-AB85-AC4A-062A172C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922B5E-72FD-DBC8-6471-258E50FA5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95B2BF-544D-2F6D-EBB4-60E58500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9C29B1-34B9-43F2-1468-9C02C822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8D8AF8-54EA-8C0F-F593-A987CBEF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62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98E1F-E6B6-D3B9-6E97-B70EF8EC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6D6878-F00E-D981-9FDD-17C9D2C60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2600B7-B863-9390-55C4-267D2D7A6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89DF7C-2583-AE2C-BF0B-D6F84D93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64196D-C02A-C48B-A4C8-828BEC12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C7F4DE-35AD-E6EE-31BC-1F0B8D02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6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C2F4A-7840-CABA-ADC3-36CA22AE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2521CA-DFCD-DA81-7FB7-5C8AB7F7E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D670B-E45C-464B-C198-16AB3565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C56BABF-CBC9-6E54-891B-F76185906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5EEADCE-0CC5-9736-C2A5-EC4613525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6B0A01-7EFD-4E65-C7EF-E07D2EF2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5D4BF7E-7488-8FC0-83C3-F9BC0833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5D1B77-EDDC-386A-8D8F-7313E4C8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85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DD4B4-24B3-3126-A9A9-482D57C4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CEBD9A-BD10-B3D4-8588-DCA04F56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DCCF2A-8B05-138A-A4FF-74B82838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4F978A-AA3A-7534-0161-0D426BC3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23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633EAE-B279-6B5F-B11A-BEB1A753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4E59BDA-6409-2276-42AD-31F30304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A97F47-1CA6-582D-CCA0-A9F3049E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0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F65EA-F11D-D7F5-6DF9-95AEFD25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6093D7-7792-F6B6-FEA2-70B4FA729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835C03-DF50-DB23-4530-7DB1AC757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17D3AD-282C-619C-DB9A-C155AD90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3F05CB-E3A2-7094-C4EB-0BF57A53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01F85A-4A95-A55A-CC5F-63D27766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5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33D9B-34BB-FA17-E2BF-897C3355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3F284B-30FB-1916-421C-BDC363F3D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ABEA34-82BF-99F1-C4C6-50AE1D1EE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97774F-CEFD-0BD4-7868-9B342A26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1BB921-D589-3BFB-0B8A-D0D72776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69FC42-D6DC-51FA-D3CC-6BBEC449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15337E9-F321-E967-56DE-9FEB8FA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3831A7-5893-C738-E5AD-149639D40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3D5FE1-71CB-A750-73B8-99713E206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B6CB4-471F-4596-851F-E574F5AE8FA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E10D87-185B-60AE-891C-6B14D858C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D66B9F-EBBA-8A43-32FB-B4D3CFF8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0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AFFC8901-3934-DE09-2559-0F0433ACBF31}"/>
              </a:ext>
            </a:extLst>
          </p:cNvPr>
          <p:cNvGrpSpPr/>
          <p:nvPr/>
        </p:nvGrpSpPr>
        <p:grpSpPr>
          <a:xfrm>
            <a:off x="832565" y="2990506"/>
            <a:ext cx="6624528" cy="2002438"/>
            <a:chOff x="-529490" y="1335384"/>
            <a:chExt cx="4627777" cy="1627832"/>
          </a:xfrm>
        </p:grpSpPr>
        <p:sp>
          <p:nvSpPr>
            <p:cNvPr id="7" name="Google Shape;86;gf880201c32_0_0">
              <a:extLst>
                <a:ext uri="{FF2B5EF4-FFF2-40B4-BE49-F238E27FC236}">
                  <a16:creationId xmlns:a16="http://schemas.microsoft.com/office/drawing/2014/main" id="{E90E6A37-1EBF-288E-9135-2BAF2880CD4D}"/>
                </a:ext>
              </a:extLst>
            </p:cNvPr>
            <p:cNvSpPr txBox="1"/>
            <p:nvPr/>
          </p:nvSpPr>
          <p:spPr>
            <a:xfrm>
              <a:off x="-529490" y="1335384"/>
              <a:ext cx="4627777" cy="6504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>
              <a:spAutoFit/>
            </a:bodyPr>
            <a:lstStyle/>
            <a:p>
              <a:pPr algn="ctr">
                <a:defRPr sz="2800" b="1">
                  <a:solidFill>
                    <a:srgbClr val="1F497D"/>
                  </a:solidFill>
                </a:defRPr>
              </a:pPr>
              <a:r>
                <a:rPr lang="pt-BR" sz="4000" dirty="0">
                  <a:latin typeface="Montserrat Black" panose="00000A00000000000000" pitchFamily="2" charset="0"/>
                </a:rPr>
                <a:t>TÍTULO DA PALESTRA</a:t>
              </a:r>
              <a:endParaRPr sz="4000" dirty="0">
                <a:latin typeface="Montserrat Black" panose="00000A00000000000000" pitchFamily="2" charset="0"/>
              </a:endParaRPr>
            </a:p>
          </p:txBody>
        </p:sp>
        <p:sp>
          <p:nvSpPr>
            <p:cNvPr id="8" name="Google Shape;86;gf880201c32_0_0">
              <a:extLst>
                <a:ext uri="{FF2B5EF4-FFF2-40B4-BE49-F238E27FC236}">
                  <a16:creationId xmlns:a16="http://schemas.microsoft.com/office/drawing/2014/main" id="{5958AF55-82C7-D0FC-AC00-2858192D3FF4}"/>
                </a:ext>
              </a:extLst>
            </p:cNvPr>
            <p:cNvSpPr txBox="1"/>
            <p:nvPr/>
          </p:nvSpPr>
          <p:spPr>
            <a:xfrm>
              <a:off x="-123858" y="2109633"/>
              <a:ext cx="3690676" cy="4680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>
              <a:spAutoFit/>
            </a:bodyPr>
            <a:lstStyle/>
            <a:p>
              <a:pPr algn="ctr">
                <a:defRPr sz="2800" b="1">
                  <a:solidFill>
                    <a:srgbClr val="1F497D"/>
                  </a:solidFill>
                </a:defRPr>
              </a:pPr>
              <a:r>
                <a:rPr lang="pt-BR" sz="2400" dirty="0">
                  <a:latin typeface="Montserrat" panose="00000500000000000000" pitchFamily="2" charset="0"/>
                </a:rPr>
                <a:t>Nome do Palestrante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58998CB-1689-FF12-6329-C36205AE1C01}"/>
                </a:ext>
              </a:extLst>
            </p:cNvPr>
            <p:cNvSpPr txBox="1"/>
            <p:nvPr/>
          </p:nvSpPr>
          <p:spPr>
            <a:xfrm>
              <a:off x="255189" y="2662977"/>
              <a:ext cx="2726109" cy="300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Montserrat Medium" panose="00000600000000000000" pitchFamily="50" charset="0"/>
                </a:rPr>
                <a:t>Instituição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64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>
            <a:extLst>
              <a:ext uri="{FF2B5EF4-FFF2-40B4-BE49-F238E27FC236}">
                <a16:creationId xmlns:a16="http://schemas.microsoft.com/office/drawing/2014/main" id="{8A5C6E89-96C5-5BCA-F176-4D026B5E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612"/>
            <a:ext cx="10515600" cy="991948"/>
          </a:xfrm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50" charset="0"/>
              </a:rPr>
              <a:t>LOREM IPSUM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6855C303-C0F8-755F-C8E9-991F0746A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6547"/>
            <a:ext cx="10512424" cy="458188"/>
          </a:xfrm>
        </p:spPr>
        <p:txBody>
          <a:bodyPr/>
          <a:lstStyle/>
          <a:p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</a:rPr>
              <a:t>Lorem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</a:rPr>
              <a:t> ipsum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F1CE651-15B0-5E51-EAF3-15833A52D62E}"/>
              </a:ext>
            </a:extLst>
          </p:cNvPr>
          <p:cNvSpPr txBox="1"/>
          <p:nvPr/>
        </p:nvSpPr>
        <p:spPr>
          <a:xfrm>
            <a:off x="835024" y="2791742"/>
            <a:ext cx="9823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labore et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Quis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suspendisse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ultrices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gravida.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commodo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viverra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maecenas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accumsan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lacus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labore et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Quis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suspendisse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ultrices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gravida.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commodo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viverra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maecenas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accumsan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lacus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labore et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Quis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suspendisse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ultrices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gravida.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commodo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viverra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maecenas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accumsan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lacus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68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>
            <a:extLst>
              <a:ext uri="{FF2B5EF4-FFF2-40B4-BE49-F238E27FC236}">
                <a16:creationId xmlns:a16="http://schemas.microsoft.com/office/drawing/2014/main" id="{8A5C6E89-96C5-5BCA-F176-4D026B5E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132"/>
            <a:ext cx="10515600" cy="991948"/>
          </a:xfrm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50" charset="0"/>
              </a:rPr>
              <a:t>LOREM IPSUM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6855C303-C0F8-755F-C8E9-991F0746A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8067"/>
            <a:ext cx="10512424" cy="458188"/>
          </a:xfrm>
        </p:spPr>
        <p:txBody>
          <a:bodyPr/>
          <a:lstStyle/>
          <a:p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</a:rPr>
              <a:t>Lorem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</a:rPr>
              <a:t> ipsum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F1CE651-15B0-5E51-EAF3-15833A52D62E}"/>
              </a:ext>
            </a:extLst>
          </p:cNvPr>
          <p:cNvSpPr txBox="1"/>
          <p:nvPr/>
        </p:nvSpPr>
        <p:spPr>
          <a:xfrm>
            <a:off x="1993264" y="3188495"/>
            <a:ext cx="796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labore et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Quis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suspendisse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ultrices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gravida.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commodo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viverra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maecenas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accumsan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lacus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labore et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Quis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suspendisse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ultrices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gravida. </a:t>
            </a:r>
          </a:p>
        </p:txBody>
      </p:sp>
    </p:spTree>
    <p:extLst>
      <p:ext uri="{BB962C8B-B14F-4D97-AF65-F5344CB8AC3E}">
        <p14:creationId xmlns:p14="http://schemas.microsoft.com/office/powerpoint/2010/main" val="2905174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191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Montserrat Black</vt:lpstr>
      <vt:lpstr>Montserrat Medium</vt:lpstr>
      <vt:lpstr>Tema do Office</vt:lpstr>
      <vt:lpstr>Apresentação do PowerPoint</vt:lpstr>
      <vt:lpstr>LOREM IPSUM</vt:lpstr>
      <vt:lpstr>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Rodrigues</dc:creator>
  <cp:lastModifiedBy>Carlos Henrique do Amaral Nunes</cp:lastModifiedBy>
  <cp:revision>17</cp:revision>
  <dcterms:created xsi:type="dcterms:W3CDTF">2022-08-10T01:41:56Z</dcterms:created>
  <dcterms:modified xsi:type="dcterms:W3CDTF">2025-08-05T17:23:06Z</dcterms:modified>
</cp:coreProperties>
</file>