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</p:sldIdLst>
  <p:sldSz cx="6858000" cy="12192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582F30-BAD8-46D2-9D27-D03B2D0BF28F}" v="1" dt="2025-09-22T13:02:25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28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ctiana Rocha | Mezcla Eventos" userId="6f8f7cef-a450-4e40-8ff7-7dad8440076c" providerId="ADAL" clId="{F36E5BFB-350F-4457-B46E-E6575F091D58}"/>
    <pc:docChg chg="modSld">
      <pc:chgData name="Tactiana Rocha | Mezcla Eventos" userId="6f8f7cef-a450-4e40-8ff7-7dad8440076c" providerId="ADAL" clId="{F36E5BFB-350F-4457-B46E-E6575F091D58}" dt="2025-09-22T13:03:34.991" v="48" actId="1076"/>
      <pc:docMkLst>
        <pc:docMk/>
      </pc:docMkLst>
      <pc:sldChg chg="addSp modSp mod">
        <pc:chgData name="Tactiana Rocha | Mezcla Eventos" userId="6f8f7cef-a450-4e40-8ff7-7dad8440076c" providerId="ADAL" clId="{F36E5BFB-350F-4457-B46E-E6575F091D58}" dt="2025-09-22T13:03:34.991" v="48" actId="1076"/>
        <pc:sldMkLst>
          <pc:docMk/>
          <pc:sldMk cId="1508979526" sldId="256"/>
        </pc:sldMkLst>
        <pc:spChg chg="add mod">
          <ac:chgData name="Tactiana Rocha | Mezcla Eventos" userId="6f8f7cef-a450-4e40-8ff7-7dad8440076c" providerId="ADAL" clId="{F36E5BFB-350F-4457-B46E-E6575F091D58}" dt="2025-09-22T13:03:34.991" v="48" actId="1076"/>
          <ac:spMkLst>
            <pc:docMk/>
            <pc:sldMk cId="1508979526" sldId="256"/>
            <ac:spMk id="2" creationId="{549AC76F-DC1E-8715-C9E4-0A6CBB2E6F1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D128-1B15-4438-B57D-5F6621269C62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377E-47EC-4426-9BDA-C8A3B017F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96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D128-1B15-4438-B57D-5F6621269C62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377E-47EC-4426-9BDA-C8A3B017F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7188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D128-1B15-4438-B57D-5F6621269C62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377E-47EC-4426-9BDA-C8A3B017F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098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D128-1B15-4438-B57D-5F6621269C62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377E-47EC-4426-9BDA-C8A3B017F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84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D128-1B15-4438-B57D-5F6621269C62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377E-47EC-4426-9BDA-C8A3B017F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95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D128-1B15-4438-B57D-5F6621269C62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377E-47EC-4426-9BDA-C8A3B017F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914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D128-1B15-4438-B57D-5F6621269C62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377E-47EC-4426-9BDA-C8A3B017F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604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D128-1B15-4438-B57D-5F6621269C62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377E-47EC-4426-9BDA-C8A3B017F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80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D128-1B15-4438-B57D-5F6621269C62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377E-47EC-4426-9BDA-C8A3B017F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9416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D128-1B15-4438-B57D-5F6621269C62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377E-47EC-4426-9BDA-C8A3B017F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246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D128-1B15-4438-B57D-5F6621269C62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1377E-47EC-4426-9BDA-C8A3B017F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90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CD128-1B15-4438-B57D-5F6621269C62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1377E-47EC-4426-9BDA-C8A3B017FD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976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6574" y="1274049"/>
            <a:ext cx="489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TÍTULO DO TRABALHO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6574" y="1807449"/>
            <a:ext cx="4890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AUTORES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6575" y="2474200"/>
            <a:ext cx="61308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500" dirty="0"/>
              <a:t>RESUMO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9AC76F-DC1E-8715-C9E4-0A6CBB2E6F1E}"/>
              </a:ext>
            </a:extLst>
          </p:cNvPr>
          <p:cNvSpPr txBox="1"/>
          <p:nvPr/>
        </p:nvSpPr>
        <p:spPr>
          <a:xfrm>
            <a:off x="5212834" y="627718"/>
            <a:ext cx="164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CÓDIGO DO PÔSTER</a:t>
            </a:r>
          </a:p>
        </p:txBody>
      </p:sp>
    </p:spTree>
    <p:extLst>
      <p:ext uri="{BB962C8B-B14F-4D97-AF65-F5344CB8AC3E}">
        <p14:creationId xmlns:p14="http://schemas.microsoft.com/office/powerpoint/2010/main" val="15089795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8B0D9ED9357A4F9E2FC3441896706C" ma:contentTypeVersion="14" ma:contentTypeDescription="Create a new document." ma:contentTypeScope="" ma:versionID="e91cd3aeec61afbb854ff8dda11c095d">
  <xsd:schema xmlns:xsd="http://www.w3.org/2001/XMLSchema" xmlns:xs="http://www.w3.org/2001/XMLSchema" xmlns:p="http://schemas.microsoft.com/office/2006/metadata/properties" xmlns:ns2="10bbbc2f-3447-4487-a4a9-6d86901fcb00" xmlns:ns3="39d22115-47c8-46f1-984e-b1c30aaab545" targetNamespace="http://schemas.microsoft.com/office/2006/metadata/properties" ma:root="true" ma:fieldsID="b56b6a93ace8ad7827d7e2807ab96960" ns2:_="" ns3:_="">
    <xsd:import namespace="10bbbc2f-3447-4487-a4a9-6d86901fcb00"/>
    <xsd:import namespace="39d22115-47c8-46f1-984e-b1c30aaab545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bbbc2f-3447-4487-a4a9-6d86901fcb0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7ae16047-ece8-4c8b-bfe9-bb7c2a4ab9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d22115-47c8-46f1-984e-b1c30aaab545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38d2242-b1c1-481a-87de-f240ca4b75cc}" ma:internalName="TaxCatchAll" ma:showField="CatchAllData" ma:web="39d22115-47c8-46f1-984e-b1c30aaab5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9d22115-47c8-46f1-984e-b1c30aaab545" xsi:nil="true"/>
    <lcf76f155ced4ddcb4097134ff3c332f xmlns="10bbbc2f-3447-4487-a4a9-6d86901fcb0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9A6584-CF8D-4EAB-8A2F-A45BF1FD4D20}"/>
</file>

<file path=customXml/itemProps2.xml><?xml version="1.0" encoding="utf-8"?>
<ds:datastoreItem xmlns:ds="http://schemas.openxmlformats.org/officeDocument/2006/customXml" ds:itemID="{66DA8444-33AC-42ED-BCFE-B436A738874C}">
  <ds:schemaRefs>
    <ds:schemaRef ds:uri="http://schemas.microsoft.com/office/2006/metadata/properties"/>
    <ds:schemaRef ds:uri="http://schemas.microsoft.com/office/infopath/2007/PartnerControls"/>
    <ds:schemaRef ds:uri="39d22115-47c8-46f1-984e-b1c30aaab545"/>
    <ds:schemaRef ds:uri="10bbbc2f-3447-4487-a4a9-6d86901fcb00"/>
  </ds:schemaRefs>
</ds:datastoreItem>
</file>

<file path=customXml/itemProps3.xml><?xml version="1.0" encoding="utf-8"?>
<ds:datastoreItem xmlns:ds="http://schemas.openxmlformats.org/officeDocument/2006/customXml" ds:itemID="{0EE83659-AA07-41F2-B7EC-11F21C87D1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8</Words>
  <Application>Microsoft Office PowerPoint</Application>
  <PresentationFormat>Widescreen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Henrique</dc:creator>
  <cp:lastModifiedBy>Tactiana Rocha | Mezcla Eventos</cp:lastModifiedBy>
  <cp:revision>4</cp:revision>
  <dcterms:created xsi:type="dcterms:W3CDTF">2021-08-17T15:49:25Z</dcterms:created>
  <dcterms:modified xsi:type="dcterms:W3CDTF">2025-09-22T13:03:35Z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0x010100D88B0D9ED9357A4F9E2FC3441896706C</vt:lpwstr>
  </property>
  <property fmtid="{D5CDD505-2E9C-101B-9397-08002B2CF9AE}" pid="3" name="MediaServiceImageTags">
    <vt:lpwstr/>
  </property>
</Properties>
</file>